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9813"/>
  <p:embeddedFontLst>
    <p:embeddedFont>
      <p:font typeface="Bodoni" panose="020B0604020202020204" charset="0"/>
      <p:bold r:id="rId4"/>
      <p:boldItalic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y5JFUbBOHNzhMe2qEdoLj+HUr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964473-DFC8-4D16-A446-F29DE0739ABB}">
  <a:tblStyle styleId="{F2964473-DFC8-4D16-A446-F29DE0739AB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1" autoAdjust="0"/>
  </p:normalViewPr>
  <p:slideViewPr>
    <p:cSldViewPr snapToGrid="0">
      <p:cViewPr varScale="1">
        <p:scale>
          <a:sx n="65" d="100"/>
          <a:sy n="65" d="100"/>
        </p:scale>
        <p:origin x="136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092" y="1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84148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542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6061869" y="1993109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150145" y="-338929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536576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448301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872972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95301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520452" y="-11973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" y="0"/>
            <a:ext cx="1546225" cy="1320800"/>
          </a:xfrm>
          <a:prstGeom prst="rect">
            <a:avLst/>
          </a:prstGeom>
          <a:solidFill>
            <a:srgbClr val="E46C0A"/>
          </a:solidFill>
          <a:ln w="25400" cap="flat" cmpd="sng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logo-ifdc-png-b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465" y="11238"/>
            <a:ext cx="129614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8453463" y="-41563"/>
            <a:ext cx="1455714" cy="1320800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 C.</a:t>
            </a:r>
            <a:endParaRPr/>
          </a:p>
        </p:txBody>
      </p:sp>
      <p:graphicFrame>
        <p:nvGraphicFramePr>
          <p:cNvPr id="94" name="Google Shape;94;p1"/>
          <p:cNvGraphicFramePr/>
          <p:nvPr/>
        </p:nvGraphicFramePr>
        <p:xfrm>
          <a:off x="0" y="1332038"/>
          <a:ext cx="9906000" cy="457210"/>
        </p:xfrm>
        <a:graphic>
          <a:graphicData uri="http://schemas.openxmlformats.org/drawingml/2006/table">
            <a:tbl>
              <a:tblPr firstRow="1" bandRow="1">
                <a:noFill/>
                <a:tableStyleId>{F2964473-DFC8-4D16-A446-F29DE0739ABB}</a:tableStyleId>
              </a:tblPr>
              <a:tblGrid>
                <a:gridCol w="99060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u="none" strike="noStrike" cap="none" dirty="0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1° AÑO – PLAN DE ESTUDIOS  </a:t>
                      </a:r>
                      <a:r>
                        <a:rPr lang="es-AR" sz="2400" u="none" strike="noStrike" cap="none" dirty="0">
                          <a:solidFill>
                            <a:schemeClr val="lt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RESOLUCIÓN N° 6009/24</a:t>
                      </a:r>
                      <a:endParaRPr sz="2400" u="none" strike="noStrike" cap="none" dirty="0">
                        <a:solidFill>
                          <a:schemeClr val="lt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91450" marR="91450" marT="45725" marB="45725">
                    <a:solidFill>
                      <a:srgbClr val="538CD5"/>
                    </a:solidFill>
                  </a:tcPr>
                </a:tc>
              </a:tr>
            </a:tbl>
          </a:graphicData>
        </a:graphic>
      </p:graphicFrame>
      <p:sp>
        <p:nvSpPr>
          <p:cNvPr id="99" name="Google Shape;99;p1"/>
          <p:cNvSpPr txBox="1"/>
          <p:nvPr/>
        </p:nvSpPr>
        <p:spPr>
          <a:xfrm>
            <a:off x="1219116" y="797119"/>
            <a:ext cx="7234348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A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TECNICATURA SUPERIOR EN GASTRONOMÍA</a:t>
            </a:r>
            <a:endParaRPr sz="2800" b="1" dirty="0">
              <a:solidFill>
                <a:srgbClr val="E36C09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219115" y="0"/>
            <a:ext cx="7392988" cy="739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4800" tIns="122400" rIns="244800" bIns="122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Bodoni"/>
              <a:buNone/>
            </a:pPr>
            <a:r>
              <a:rPr lang="es-AR" sz="3200" b="1" i="0" u="none" strike="noStrike" cap="none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HORARIOS DE CURSAD</a:t>
            </a:r>
            <a:r>
              <a:rPr lang="es-AR" sz="3200" b="1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A</a:t>
            </a:r>
            <a:r>
              <a:rPr lang="es-AR" sz="3200" b="1" i="0" u="none" strike="noStrike" cap="none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45584"/>
              </p:ext>
            </p:extLst>
          </p:nvPr>
        </p:nvGraphicFramePr>
        <p:xfrm>
          <a:off x="3" y="1799303"/>
          <a:ext cx="9969907" cy="4854108"/>
        </p:xfrm>
        <a:graphic>
          <a:graphicData uri="http://schemas.openxmlformats.org/drawingml/2006/table">
            <a:tbl>
              <a:tblPr firstRow="1" firstCol="1" bandRow="1"/>
              <a:tblGrid>
                <a:gridCol w="2191326"/>
                <a:gridCol w="2191326"/>
                <a:gridCol w="2083533"/>
                <a:gridCol w="1623028"/>
                <a:gridCol w="1880694"/>
              </a:tblGrid>
              <a:tr h="3834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LUNES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3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MARTES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3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MIÈRCOLES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3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JUEVES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300" b="1" dirty="0" smtClean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VIERNES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08565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MATERIAS PRIMAS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Lisandro MANAVELLA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(2,00 </a:t>
                      </a:r>
                      <a:r>
                        <a:rPr lang="es-AR" sz="14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21:45 a 23:45 </a:t>
                      </a:r>
                      <a:r>
                        <a:rPr lang="es-AR" sz="14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es-AR" sz="14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1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MATERIAS PRIMAS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Lisandro MANAVELLA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(1,00 hs)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18:45 a 19: </a:t>
                      </a:r>
                      <a:r>
                        <a:rPr lang="es-AR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 </a:t>
                      </a:r>
                      <a:r>
                        <a:rPr lang="es-AR" sz="14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 32 – Aula 1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BUENAS PRÁCTICAS BROMATOLÓGICAS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Fernanda </a:t>
                      </a:r>
                      <a:r>
                        <a:rPr lang="es-AR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Iglesias</a:t>
                      </a:r>
                      <a:endParaRPr lang="es-AR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3,00 </a:t>
                      </a:r>
                      <a:r>
                        <a:rPr lang="es-AR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19:00 a 22:00 </a:t>
                      </a:r>
                      <a:r>
                        <a:rPr lang="es-AR" sz="14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IFDC - Aula 3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PANADERÍA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 </a:t>
                      </a:r>
                      <a:r>
                        <a:rPr lang="es-AR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Antonella</a:t>
                      </a: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VIDONI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(4,00 </a:t>
                      </a:r>
                      <a:r>
                        <a:rPr lang="es-AR" sz="14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22:45 </a:t>
                      </a:r>
                      <a:r>
                        <a:rPr lang="es-AR" sz="14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32 - Aula Taller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3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NUTRICIÓN 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Lucía Fontana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(3,00 </a:t>
                      </a:r>
                      <a:r>
                        <a:rPr lang="es-AR" sz="14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AR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21:45 </a:t>
                      </a:r>
                      <a:r>
                        <a:rPr lang="es-AR" sz="14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es-AR" sz="14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32-  Aula 1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</a:tr>
              <a:tr h="225333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600" b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PRÁCTICAS PROFESIONALIZANTES </a:t>
                      </a:r>
                      <a:r>
                        <a:rPr lang="es-AR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Lisandro </a:t>
                      </a:r>
                      <a:r>
                        <a:rPr lang="es-AR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Manavella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(4,00 </a:t>
                      </a:r>
                      <a:r>
                        <a:rPr lang="es-AR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A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19:45 a 23:45 </a:t>
                      </a:r>
                      <a:r>
                        <a:rPr lang="es-AR" sz="14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AR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 32 – Aula Taller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78" marR="5617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Google Shape;95;p1"/>
          <p:cNvGrpSpPr/>
          <p:nvPr/>
        </p:nvGrpSpPr>
        <p:grpSpPr>
          <a:xfrm>
            <a:off x="1" y="6717890"/>
            <a:ext cx="9962075" cy="280219"/>
            <a:chOff x="0" y="0"/>
            <a:chExt cx="9909175" cy="213403"/>
          </a:xfrm>
        </p:grpSpPr>
        <p:sp>
          <p:nvSpPr>
            <p:cNvPr id="18" name="Google Shape;96;p1"/>
            <p:cNvSpPr/>
            <p:nvPr/>
          </p:nvSpPr>
          <p:spPr>
            <a:xfrm>
              <a:off x="1518830" y="1"/>
              <a:ext cx="7138938" cy="213401"/>
            </a:xfrm>
            <a:prstGeom prst="rect">
              <a:avLst/>
            </a:prstGeom>
            <a:solidFill>
              <a:srgbClr val="376092"/>
            </a:solidFill>
            <a:ln w="24425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Google Shape;97;p1"/>
            <p:cNvSpPr/>
            <p:nvPr/>
          </p:nvSpPr>
          <p:spPr>
            <a:xfrm>
              <a:off x="0" y="0"/>
              <a:ext cx="1546225" cy="213402"/>
            </a:xfrm>
            <a:prstGeom prst="rect">
              <a:avLst/>
            </a:prstGeom>
            <a:solidFill>
              <a:srgbClr val="E46C0A"/>
            </a:solidFill>
            <a:ln w="24425" cap="flat" cmpd="sng">
              <a:solidFill>
                <a:srgbClr val="E46C0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98;p1"/>
            <p:cNvSpPr/>
            <p:nvPr/>
          </p:nvSpPr>
          <p:spPr>
            <a:xfrm>
              <a:off x="8605480" y="1"/>
              <a:ext cx="1303695" cy="213402"/>
            </a:xfrm>
            <a:prstGeom prst="rect">
              <a:avLst/>
            </a:prstGeom>
            <a:solidFill>
              <a:srgbClr val="92D050"/>
            </a:solidFill>
            <a:ln w="24425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49</Words>
  <Application>Microsoft Office PowerPoint</Application>
  <PresentationFormat>A4 (210 x 297 mm)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Bodoni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Cuenta Microsoft</cp:lastModifiedBy>
  <cp:revision>8</cp:revision>
  <dcterms:modified xsi:type="dcterms:W3CDTF">2025-09-07T01:26:59Z</dcterms:modified>
</cp:coreProperties>
</file>